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D7369-9493-45A5-B7E2-687CA6BB8B77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0F6CD-01C1-4107-A858-053827F92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72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54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85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83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93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17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17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1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54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223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7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96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F95CF6-9516-49F2-99C9-476B62D13860}" type="datetimeFigureOut">
              <a:rPr lang="en-GB" smtClean="0"/>
              <a:t>08/03/2016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EDED0695-A20B-4675-B62B-928E03049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004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591" y="279270"/>
            <a:ext cx="2058409" cy="2744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5094" b="35380"/>
          <a:stretch/>
        </p:blipFill>
        <p:spPr>
          <a:xfrm>
            <a:off x="2446978" y="267696"/>
            <a:ext cx="1452162" cy="2629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184" y="279269"/>
            <a:ext cx="1525445" cy="27102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3497" y="-42668"/>
            <a:ext cx="145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Noise Issue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71051" y="-43896"/>
            <a:ext cx="216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Filter Implemented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0103" t="16722" r="41126" b="42892"/>
          <a:stretch/>
        </p:blipFill>
        <p:spPr>
          <a:xfrm>
            <a:off x="8401176" y="4498773"/>
            <a:ext cx="803565" cy="1182254"/>
          </a:xfrm>
          <a:prstGeom prst="rect">
            <a:avLst/>
          </a:prstGeom>
        </p:spPr>
      </p:pic>
      <p:sp>
        <p:nvSpPr>
          <p:cNvPr id="21" name="Oval Callout 20"/>
          <p:cNvSpPr/>
          <p:nvPr/>
        </p:nvSpPr>
        <p:spPr>
          <a:xfrm>
            <a:off x="8308856" y="3108015"/>
            <a:ext cx="3170208" cy="1237673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8874175" y="3261100"/>
            <a:ext cx="2039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</a:rPr>
              <a:t>I use a Median filter to reduce the noise and find the colour Green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84" y="267696"/>
            <a:ext cx="1480272" cy="2630032"/>
          </a:xfrm>
          <a:prstGeom prst="rect">
            <a:avLst/>
          </a:prstGeom>
        </p:spPr>
      </p:pic>
      <p:sp>
        <p:nvSpPr>
          <p:cNvPr id="24" name="Explosion 1 23"/>
          <p:cNvSpPr/>
          <p:nvPr/>
        </p:nvSpPr>
        <p:spPr>
          <a:xfrm>
            <a:off x="674498" y="421884"/>
            <a:ext cx="1149905" cy="1247393"/>
          </a:xfrm>
          <a:prstGeom prst="irregularSeal1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132" y="1336662"/>
            <a:ext cx="707942" cy="4076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6880" y="895927"/>
            <a:ext cx="7382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BOOM!</a:t>
            </a:r>
          </a:p>
          <a:p>
            <a:endParaRPr lang="en-GB" dirty="0"/>
          </a:p>
        </p:txBody>
      </p:sp>
      <p:sp>
        <p:nvSpPr>
          <p:cNvPr id="27" name="Smiley Face 26"/>
          <p:cNvSpPr/>
          <p:nvPr/>
        </p:nvSpPr>
        <p:spPr>
          <a:xfrm>
            <a:off x="2502754" y="505012"/>
            <a:ext cx="472151" cy="474043"/>
          </a:xfrm>
          <a:prstGeom prst="smileyFace">
            <a:avLst/>
          </a:prstGeom>
          <a:solidFill>
            <a:srgbClr val="00CC00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79" y="4206611"/>
            <a:ext cx="804742" cy="11827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236" y="3053148"/>
            <a:ext cx="3341222" cy="112350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75028" y="3274320"/>
            <a:ext cx="295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I use a laser scanner to measure distances for object avoidance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2119" y="5414561"/>
            <a:ext cx="804742" cy="1182727"/>
          </a:xfrm>
          <a:prstGeom prst="rect">
            <a:avLst/>
          </a:prstGeom>
        </p:spPr>
      </p:pic>
      <p:sp>
        <p:nvSpPr>
          <p:cNvPr id="32" name="Curved Left Arrow 31"/>
          <p:cNvSpPr/>
          <p:nvPr/>
        </p:nvSpPr>
        <p:spPr>
          <a:xfrm>
            <a:off x="5333982" y="5681027"/>
            <a:ext cx="793724" cy="7204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7285" y="5414561"/>
            <a:ext cx="810838" cy="1182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7691" y="4224114"/>
            <a:ext cx="3340898" cy="112176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906814" y="4462155"/>
            <a:ext cx="216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I Spin to avoid objects and search for the colour Green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3109" y="1381806"/>
            <a:ext cx="707942" cy="40760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955779" y="2965633"/>
            <a:ext cx="3904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Love Emotion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9" name="Heart 38"/>
          <p:cNvSpPr/>
          <p:nvPr/>
        </p:nvSpPr>
        <p:spPr>
          <a:xfrm>
            <a:off x="4689762" y="402004"/>
            <a:ext cx="2477650" cy="2312080"/>
          </a:xfrm>
          <a:prstGeom prst="hear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24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3955779" y="2965633"/>
            <a:ext cx="3904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Love Emotion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9" name="Heart 38"/>
          <p:cNvSpPr/>
          <p:nvPr/>
        </p:nvSpPr>
        <p:spPr>
          <a:xfrm>
            <a:off x="4689762" y="402004"/>
            <a:ext cx="2477650" cy="2312080"/>
          </a:xfrm>
          <a:prstGeom prst="hear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258618" y="402004"/>
            <a:ext cx="38608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Performance</a:t>
            </a:r>
          </a:p>
          <a:p>
            <a:r>
              <a:rPr lang="en-GB" b="1" dirty="0" smtClean="0"/>
              <a:t>Movement </a:t>
            </a:r>
            <a:r>
              <a:rPr lang="en-GB" dirty="0" smtClean="0"/>
              <a:t>– Simulation vs Reality</a:t>
            </a:r>
          </a:p>
          <a:p>
            <a:r>
              <a:rPr lang="en-GB" dirty="0" smtClean="0"/>
              <a:t>Movement of the robot was much more drastic, speeds had to be decreased due to the robots movement jolting about as evidenced in the video below.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Camera – sometimes the contour picked up more than one green object which confused the robot</a:t>
            </a:r>
          </a:p>
          <a:p>
            <a:endParaRPr lang="en-GB" dirty="0"/>
          </a:p>
          <a:p>
            <a:r>
              <a:rPr lang="en-GB" dirty="0" smtClean="0"/>
              <a:t>Connection – many connection issues did occur throughout testing of the robot such as a loss of connection or the lagging of the camera feature</a:t>
            </a:r>
            <a:endParaRPr lang="en-GB" dirty="0"/>
          </a:p>
        </p:txBody>
      </p:sp>
      <p:pic>
        <p:nvPicPr>
          <p:cNvPr id="3" name="video-14574461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224" y="2512897"/>
            <a:ext cx="1052175" cy="1828801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607127" y="3293066"/>
            <a:ext cx="775854" cy="26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video-145744660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H="1">
            <a:off x="2485659" y="2512897"/>
            <a:ext cx="977976" cy="18209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5636" y="199911"/>
            <a:ext cx="393469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Design </a:t>
            </a:r>
          </a:p>
          <a:p>
            <a:endParaRPr lang="en-GB" dirty="0"/>
          </a:p>
          <a:p>
            <a:r>
              <a:rPr lang="en-GB" dirty="0" smtClean="0"/>
              <a:t>Movement – Used a number of IF statements in relation to distance of objects and also whether the green object is visible </a:t>
            </a:r>
            <a:r>
              <a:rPr lang="en-GB" dirty="0" smtClean="0">
                <a:solidFill>
                  <a:srgbClr val="FFFF00"/>
                </a:solidFill>
              </a:rPr>
              <a:t>“if self.current_range &gt; 0.7 and visible == 0: “ </a:t>
            </a:r>
            <a:r>
              <a:rPr lang="en-GB" dirty="0" smtClean="0"/>
              <a:t>then movement would occur. 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r>
              <a:rPr lang="en-GB" dirty="0" smtClean="0"/>
              <a:t>Object Avoid – This feature also used IF statements </a:t>
            </a:r>
            <a:r>
              <a:rPr lang="en-GB" dirty="0" smtClean="0">
                <a:solidFill>
                  <a:srgbClr val="FFFF00"/>
                </a:solidFill>
              </a:rPr>
              <a:t>“</a:t>
            </a:r>
            <a:r>
              <a:rPr lang="en-GB" dirty="0" err="1" smtClean="0">
                <a:solidFill>
                  <a:srgbClr val="FFFF00"/>
                </a:solidFill>
              </a:rPr>
              <a:t>elif</a:t>
            </a:r>
            <a:r>
              <a:rPr lang="en-GB" dirty="0" smtClean="0">
                <a:solidFill>
                  <a:srgbClr val="FFFF00"/>
                </a:solidFill>
              </a:rPr>
              <a:t> visible == 0 and self.current_range &lt; 0.7:” </a:t>
            </a:r>
            <a:r>
              <a:rPr lang="en-GB" dirty="0" smtClean="0"/>
              <a:t>If the statement is true then the robot will spin till no object is in its path </a:t>
            </a:r>
            <a:r>
              <a:rPr lang="en-GB" dirty="0" smtClean="0">
                <a:solidFill>
                  <a:srgbClr val="FFFF00"/>
                </a:solidFill>
              </a:rPr>
              <a:t>“p.publish(</a:t>
            </a:r>
            <a:r>
              <a:rPr lang="en-GB" dirty="0" err="1" smtClean="0">
                <a:solidFill>
                  <a:srgbClr val="FFFF00"/>
                </a:solidFill>
              </a:rPr>
              <a:t>spin_msg</a:t>
            </a:r>
            <a:r>
              <a:rPr lang="en-GB" dirty="0" smtClean="0">
                <a:solidFill>
                  <a:srgbClr val="FFFF00"/>
                </a:solidFill>
              </a:rPr>
              <a:t>)”</a:t>
            </a:r>
          </a:p>
          <a:p>
            <a:endParaRPr lang="en-GB" dirty="0" smtClean="0">
              <a:solidFill>
                <a:srgbClr val="FFFF00"/>
              </a:solidFill>
            </a:endParaRPr>
          </a:p>
          <a:p>
            <a:r>
              <a:rPr lang="en-GB" dirty="0" smtClean="0"/>
              <a:t>Green Contour – This feature locates Green in the camera via HSV then adds a median filter to filter out any noise.</a:t>
            </a:r>
          </a:p>
          <a:p>
            <a:endParaRPr lang="en-GB" dirty="0">
              <a:solidFill>
                <a:srgbClr val="FFFF00"/>
              </a:solidFill>
            </a:endParaRPr>
          </a:p>
          <a:p>
            <a:endParaRPr lang="en-GB" dirty="0" smtClean="0">
              <a:solidFill>
                <a:srgbClr val="FFFF00"/>
              </a:solidFill>
            </a:endParaRPr>
          </a:p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7534" t="46564" r="38676" b="32501"/>
          <a:stretch/>
        </p:blipFill>
        <p:spPr>
          <a:xfrm>
            <a:off x="7219173" y="5547329"/>
            <a:ext cx="4760389" cy="102008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111371" y="3832926"/>
            <a:ext cx="1290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END RESULT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6" name="video-145744660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H="1">
            <a:off x="5111371" y="4207769"/>
            <a:ext cx="1323385" cy="246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511</TotalTime>
  <Words>224</Words>
  <Application>Microsoft Office PowerPoint</Application>
  <PresentationFormat>Widescreen</PresentationFormat>
  <Paragraphs>31</Paragraphs>
  <Slides>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Metropolitan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Beckerton (12375372)</dc:creator>
  <cp:lastModifiedBy>Dean Beckerton (12375372)</cp:lastModifiedBy>
  <cp:revision>14</cp:revision>
  <dcterms:created xsi:type="dcterms:W3CDTF">2016-03-08T12:36:40Z</dcterms:created>
  <dcterms:modified xsi:type="dcterms:W3CDTF">2016-03-08T21:08:34Z</dcterms:modified>
</cp:coreProperties>
</file>